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57" r:id="rId4"/>
    <p:sldId id="259" r:id="rId5"/>
    <p:sldId id="258" r:id="rId6"/>
    <p:sldId id="263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E17382-65D9-4B13-ABB9-C636D871B327}" v="66" dt="2022-02-10T08:43:03.5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0328" autoAdjust="0"/>
  </p:normalViewPr>
  <p:slideViewPr>
    <p:cSldViewPr snapToGrid="0">
      <p:cViewPr varScale="1">
        <p:scale>
          <a:sx n="59" d="100"/>
          <a:sy n="59" d="100"/>
        </p:scale>
        <p:origin x="158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jan de Ruiter" userId="5d7c516b-9dcd-41a8-99d3-54425d29895b" providerId="ADAL" clId="{8FE17382-65D9-4B13-ABB9-C636D871B327}"/>
    <pc:docChg chg="undo custSel addSld delSld modSld sldOrd">
      <pc:chgData name="Gerjan de Ruiter" userId="5d7c516b-9dcd-41a8-99d3-54425d29895b" providerId="ADAL" clId="{8FE17382-65D9-4B13-ABB9-C636D871B327}" dt="2022-02-10T09:25:17.568" v="1536" actId="20577"/>
      <pc:docMkLst>
        <pc:docMk/>
      </pc:docMkLst>
      <pc:sldChg chg="modSp mod">
        <pc:chgData name="Gerjan de Ruiter" userId="5d7c516b-9dcd-41a8-99d3-54425d29895b" providerId="ADAL" clId="{8FE17382-65D9-4B13-ABB9-C636D871B327}" dt="2022-02-09T09:39:56.844" v="21" actId="20577"/>
        <pc:sldMkLst>
          <pc:docMk/>
          <pc:sldMk cId="2552551538" sldId="256"/>
        </pc:sldMkLst>
        <pc:spChg chg="mod">
          <ac:chgData name="Gerjan de Ruiter" userId="5d7c516b-9dcd-41a8-99d3-54425d29895b" providerId="ADAL" clId="{8FE17382-65D9-4B13-ABB9-C636D871B327}" dt="2022-02-09T09:39:56.844" v="21" actId="20577"/>
          <ac:spMkLst>
            <pc:docMk/>
            <pc:sldMk cId="2552551538" sldId="256"/>
            <ac:spMk id="3" creationId="{F57CE931-EB18-400D-8DEC-821C7A3752B0}"/>
          </ac:spMkLst>
        </pc:spChg>
      </pc:sldChg>
      <pc:sldChg chg="addSp delSp modSp new mod modAnim modNotesTx">
        <pc:chgData name="Gerjan de Ruiter" userId="5d7c516b-9dcd-41a8-99d3-54425d29895b" providerId="ADAL" clId="{8FE17382-65D9-4B13-ABB9-C636D871B327}" dt="2022-02-10T08:43:07.268" v="1455" actId="1076"/>
        <pc:sldMkLst>
          <pc:docMk/>
          <pc:sldMk cId="971150531" sldId="257"/>
        </pc:sldMkLst>
        <pc:spChg chg="del">
          <ac:chgData name="Gerjan de Ruiter" userId="5d7c516b-9dcd-41a8-99d3-54425d29895b" providerId="ADAL" clId="{8FE17382-65D9-4B13-ABB9-C636D871B327}" dt="2022-02-10T08:20:15.508" v="1443" actId="478"/>
          <ac:spMkLst>
            <pc:docMk/>
            <pc:sldMk cId="971150531" sldId="257"/>
            <ac:spMk id="2" creationId="{549115C4-DA12-41C2-85C5-B3DAE366B2C1}"/>
          </ac:spMkLst>
        </pc:spChg>
        <pc:picChg chg="add mod modCrop">
          <ac:chgData name="Gerjan de Ruiter" userId="5d7c516b-9dcd-41a8-99d3-54425d29895b" providerId="ADAL" clId="{8FE17382-65D9-4B13-ABB9-C636D871B327}" dt="2022-02-10T08:15:05.768" v="1426" actId="1076"/>
          <ac:picMkLst>
            <pc:docMk/>
            <pc:sldMk cId="971150531" sldId="257"/>
            <ac:picMk id="4" creationId="{E76C7CD5-6424-43BD-B32A-1C4C024E35BF}"/>
          </ac:picMkLst>
        </pc:picChg>
        <pc:picChg chg="add mod modCrop">
          <ac:chgData name="Gerjan de Ruiter" userId="5d7c516b-9dcd-41a8-99d3-54425d29895b" providerId="ADAL" clId="{8FE17382-65D9-4B13-ABB9-C636D871B327}" dt="2022-02-10T08:15:24.252" v="1429"/>
          <ac:picMkLst>
            <pc:docMk/>
            <pc:sldMk cId="971150531" sldId="257"/>
            <ac:picMk id="5" creationId="{75BB85ED-BCB4-4549-866F-1925A6E4BA07}"/>
          </ac:picMkLst>
        </pc:picChg>
        <pc:picChg chg="add mod modCrop">
          <ac:chgData name="Gerjan de Ruiter" userId="5d7c516b-9dcd-41a8-99d3-54425d29895b" providerId="ADAL" clId="{8FE17382-65D9-4B13-ABB9-C636D871B327}" dt="2022-02-10T08:22:32.423" v="1448" actId="1076"/>
          <ac:picMkLst>
            <pc:docMk/>
            <pc:sldMk cId="971150531" sldId="257"/>
            <ac:picMk id="7" creationId="{7AC15B41-5403-4EA8-9595-1C9ED15EA8AE}"/>
          </ac:picMkLst>
        </pc:picChg>
        <pc:picChg chg="add mod modCrop">
          <ac:chgData name="Gerjan de Ruiter" userId="5d7c516b-9dcd-41a8-99d3-54425d29895b" providerId="ADAL" clId="{8FE17382-65D9-4B13-ABB9-C636D871B327}" dt="2022-02-10T08:43:07.268" v="1455" actId="1076"/>
          <ac:picMkLst>
            <pc:docMk/>
            <pc:sldMk cId="971150531" sldId="257"/>
            <ac:picMk id="9" creationId="{EC6AC59F-B220-4EDF-A881-8392B816C6A0}"/>
          </ac:picMkLst>
        </pc:picChg>
      </pc:sldChg>
      <pc:sldChg chg="modSp add mod">
        <pc:chgData name="Gerjan de Ruiter" userId="5d7c516b-9dcd-41a8-99d3-54425d29895b" providerId="ADAL" clId="{8FE17382-65D9-4B13-ABB9-C636D871B327}" dt="2022-02-09T10:44:36.708" v="558" actId="20577"/>
        <pc:sldMkLst>
          <pc:docMk/>
          <pc:sldMk cId="3195118898" sldId="258"/>
        </pc:sldMkLst>
        <pc:graphicFrameChg chg="mod modGraphic">
          <ac:chgData name="Gerjan de Ruiter" userId="5d7c516b-9dcd-41a8-99d3-54425d29895b" providerId="ADAL" clId="{8FE17382-65D9-4B13-ABB9-C636D871B327}" dt="2022-02-09T10:44:36.708" v="558" actId="20577"/>
          <ac:graphicFrameMkLst>
            <pc:docMk/>
            <pc:sldMk cId="3195118898" sldId="258"/>
            <ac:graphicFrameMk id="14" creationId="{1E7CD952-A688-4B12-A548-B5859D856F86}"/>
          </ac:graphicFrameMkLst>
        </pc:graphicFrameChg>
      </pc:sldChg>
      <pc:sldChg chg="addSp delSp modSp add mod ord">
        <pc:chgData name="Gerjan de Ruiter" userId="5d7c516b-9dcd-41a8-99d3-54425d29895b" providerId="ADAL" clId="{8FE17382-65D9-4B13-ABB9-C636D871B327}" dt="2022-02-10T08:12:08.415" v="1416" actId="1076"/>
        <pc:sldMkLst>
          <pc:docMk/>
          <pc:sldMk cId="1455760885" sldId="259"/>
        </pc:sldMkLst>
        <pc:spChg chg="add del mod">
          <ac:chgData name="Gerjan de Ruiter" userId="5d7c516b-9dcd-41a8-99d3-54425d29895b" providerId="ADAL" clId="{8FE17382-65D9-4B13-ABB9-C636D871B327}" dt="2022-02-10T08:11:35.889" v="1405"/>
          <ac:spMkLst>
            <pc:docMk/>
            <pc:sldMk cId="1455760885" sldId="259"/>
            <ac:spMk id="3" creationId="{AB8310B7-BFC8-4E9D-80E4-EEC26BC10619}"/>
          </ac:spMkLst>
        </pc:spChg>
        <pc:spChg chg="mod">
          <ac:chgData name="Gerjan de Ruiter" userId="5d7c516b-9dcd-41a8-99d3-54425d29895b" providerId="ADAL" clId="{8FE17382-65D9-4B13-ABB9-C636D871B327}" dt="2022-02-10T08:11:44.553" v="1407" actId="26606"/>
          <ac:spMkLst>
            <pc:docMk/>
            <pc:sldMk cId="1455760885" sldId="259"/>
            <ac:spMk id="5" creationId="{599893E1-B7DA-4988-AA10-5F62527FCEEE}"/>
          </ac:spMkLst>
        </pc:spChg>
        <pc:spChg chg="add del">
          <ac:chgData name="Gerjan de Ruiter" userId="5d7c516b-9dcd-41a8-99d3-54425d29895b" providerId="ADAL" clId="{8FE17382-65D9-4B13-ABB9-C636D871B327}" dt="2022-02-10T08:11:44.553" v="1407" actId="26606"/>
          <ac:spMkLst>
            <pc:docMk/>
            <pc:sldMk cId="1455760885" sldId="259"/>
            <ac:spMk id="139" creationId="{DD404C8C-B2E9-48A5-9928-83D02C0DE626}"/>
          </ac:spMkLst>
        </pc:spChg>
        <pc:spChg chg="add del">
          <ac:chgData name="Gerjan de Ruiter" userId="5d7c516b-9dcd-41a8-99d3-54425d29895b" providerId="ADAL" clId="{8FE17382-65D9-4B13-ABB9-C636D871B327}" dt="2022-02-10T08:11:44.553" v="1407" actId="26606"/>
          <ac:spMkLst>
            <pc:docMk/>
            <pc:sldMk cId="1455760885" sldId="259"/>
            <ac:spMk id="2054" creationId="{12EAA559-89FC-4E85-BC86-9C9C1E81E4AC}"/>
          </ac:spMkLst>
        </pc:spChg>
        <pc:picChg chg="add mod">
          <ac:chgData name="Gerjan de Ruiter" userId="5d7c516b-9dcd-41a8-99d3-54425d29895b" providerId="ADAL" clId="{8FE17382-65D9-4B13-ABB9-C636D871B327}" dt="2022-02-10T08:12:08.415" v="1416" actId="1076"/>
          <ac:picMkLst>
            <pc:docMk/>
            <pc:sldMk cId="1455760885" sldId="259"/>
            <ac:picMk id="1026" creationId="{047CCEA2-7479-40FA-9777-F9B47E8FD3BA}"/>
          </ac:picMkLst>
        </pc:picChg>
        <pc:picChg chg="del">
          <ac:chgData name="Gerjan de Ruiter" userId="5d7c516b-9dcd-41a8-99d3-54425d29895b" providerId="ADAL" clId="{8FE17382-65D9-4B13-ABB9-C636D871B327}" dt="2022-02-09T09:44:34.203" v="38" actId="478"/>
          <ac:picMkLst>
            <pc:docMk/>
            <pc:sldMk cId="1455760885" sldId="259"/>
            <ac:picMk id="2052" creationId="{EACF3F10-DA61-494E-BA0B-DD56764D3E46}"/>
          </ac:picMkLst>
        </pc:picChg>
      </pc:sldChg>
      <pc:sldChg chg="add del">
        <pc:chgData name="Gerjan de Ruiter" userId="5d7c516b-9dcd-41a8-99d3-54425d29895b" providerId="ADAL" clId="{8FE17382-65D9-4B13-ABB9-C636D871B327}" dt="2022-02-09T16:00:35.270" v="560" actId="47"/>
        <pc:sldMkLst>
          <pc:docMk/>
          <pc:sldMk cId="2363891308" sldId="260"/>
        </pc:sldMkLst>
      </pc:sldChg>
      <pc:sldChg chg="addSp delSp modSp new mod">
        <pc:chgData name="Gerjan de Ruiter" userId="5d7c516b-9dcd-41a8-99d3-54425d29895b" providerId="ADAL" clId="{8FE17382-65D9-4B13-ABB9-C636D871B327}" dt="2022-02-10T08:43:54.804" v="1465" actId="20577"/>
        <pc:sldMkLst>
          <pc:docMk/>
          <pc:sldMk cId="3181221518" sldId="260"/>
        </pc:sldMkLst>
        <pc:spChg chg="mod">
          <ac:chgData name="Gerjan de Ruiter" userId="5d7c516b-9dcd-41a8-99d3-54425d29895b" providerId="ADAL" clId="{8FE17382-65D9-4B13-ABB9-C636D871B327}" dt="2022-02-09T16:00:55.021" v="572" actId="20577"/>
          <ac:spMkLst>
            <pc:docMk/>
            <pc:sldMk cId="3181221518" sldId="260"/>
            <ac:spMk id="2" creationId="{52DE933E-D732-45FC-9093-1F5CB46B9B79}"/>
          </ac:spMkLst>
        </pc:spChg>
        <pc:spChg chg="mod">
          <ac:chgData name="Gerjan de Ruiter" userId="5d7c516b-9dcd-41a8-99d3-54425d29895b" providerId="ADAL" clId="{8FE17382-65D9-4B13-ABB9-C636D871B327}" dt="2022-02-10T08:43:54.804" v="1465" actId="20577"/>
          <ac:spMkLst>
            <pc:docMk/>
            <pc:sldMk cId="3181221518" sldId="260"/>
            <ac:spMk id="3" creationId="{F908FB08-EE0A-40E6-97DF-50C1DAE6EBB3}"/>
          </ac:spMkLst>
        </pc:spChg>
        <pc:spChg chg="del">
          <ac:chgData name="Gerjan de Ruiter" userId="5d7c516b-9dcd-41a8-99d3-54425d29895b" providerId="ADAL" clId="{8FE17382-65D9-4B13-ABB9-C636D871B327}" dt="2022-02-09T16:20:28.747" v="643"/>
          <ac:spMkLst>
            <pc:docMk/>
            <pc:sldMk cId="3181221518" sldId="260"/>
            <ac:spMk id="4" creationId="{BDE7057C-8128-48A5-8A50-8A87BBAE2C5D}"/>
          </ac:spMkLst>
        </pc:spChg>
        <pc:picChg chg="add mod">
          <ac:chgData name="Gerjan de Ruiter" userId="5d7c516b-9dcd-41a8-99d3-54425d29895b" providerId="ADAL" clId="{8FE17382-65D9-4B13-ABB9-C636D871B327}" dt="2022-02-10T08:10:39.605" v="1404"/>
          <ac:picMkLst>
            <pc:docMk/>
            <pc:sldMk cId="3181221518" sldId="260"/>
            <ac:picMk id="3074" creationId="{96034ABE-B74E-43DF-AA80-58318F84A8CC}"/>
          </ac:picMkLst>
        </pc:picChg>
      </pc:sldChg>
      <pc:sldChg chg="addSp delSp modSp add mod">
        <pc:chgData name="Gerjan de Ruiter" userId="5d7c516b-9dcd-41a8-99d3-54425d29895b" providerId="ADAL" clId="{8FE17382-65D9-4B13-ABB9-C636D871B327}" dt="2022-02-10T08:10:11.645" v="1403"/>
        <pc:sldMkLst>
          <pc:docMk/>
          <pc:sldMk cId="3775102814" sldId="261"/>
        </pc:sldMkLst>
        <pc:spChg chg="mod">
          <ac:chgData name="Gerjan de Ruiter" userId="5d7c516b-9dcd-41a8-99d3-54425d29895b" providerId="ADAL" clId="{8FE17382-65D9-4B13-ABB9-C636D871B327}" dt="2022-02-09T16:01:02.772" v="573"/>
          <ac:spMkLst>
            <pc:docMk/>
            <pc:sldMk cId="3775102814" sldId="261"/>
            <ac:spMk id="2" creationId="{52DE933E-D732-45FC-9093-1F5CB46B9B79}"/>
          </ac:spMkLst>
        </pc:spChg>
        <pc:spChg chg="mod">
          <ac:chgData name="Gerjan de Ruiter" userId="5d7c516b-9dcd-41a8-99d3-54425d29895b" providerId="ADAL" clId="{8FE17382-65D9-4B13-ABB9-C636D871B327}" dt="2022-02-09T16:01:06.680" v="574" actId="14100"/>
          <ac:spMkLst>
            <pc:docMk/>
            <pc:sldMk cId="3775102814" sldId="261"/>
            <ac:spMk id="3" creationId="{F908FB08-EE0A-40E6-97DF-50C1DAE6EBB3}"/>
          </ac:spMkLst>
        </pc:spChg>
        <pc:spChg chg="del">
          <ac:chgData name="Gerjan de Ruiter" userId="5d7c516b-9dcd-41a8-99d3-54425d29895b" providerId="ADAL" clId="{8FE17382-65D9-4B13-ABB9-C636D871B327}" dt="2022-02-09T16:18:44.066" v="636"/>
          <ac:spMkLst>
            <pc:docMk/>
            <pc:sldMk cId="3775102814" sldId="261"/>
            <ac:spMk id="4" creationId="{BDE7057C-8128-48A5-8A50-8A87BBAE2C5D}"/>
          </ac:spMkLst>
        </pc:spChg>
        <pc:picChg chg="add mod">
          <ac:chgData name="Gerjan de Ruiter" userId="5d7c516b-9dcd-41a8-99d3-54425d29895b" providerId="ADAL" clId="{8FE17382-65D9-4B13-ABB9-C636D871B327}" dt="2022-02-10T08:10:11.645" v="1403"/>
          <ac:picMkLst>
            <pc:docMk/>
            <pc:sldMk cId="3775102814" sldId="261"/>
            <ac:picMk id="2050" creationId="{B97F88B6-1188-408A-A132-E2391EC7FCF0}"/>
          </ac:picMkLst>
        </pc:picChg>
      </pc:sldChg>
      <pc:sldChg chg="addSp delSp modSp add mod">
        <pc:chgData name="Gerjan de Ruiter" userId="5d7c516b-9dcd-41a8-99d3-54425d29895b" providerId="ADAL" clId="{8FE17382-65D9-4B13-ABB9-C636D871B327}" dt="2022-02-10T08:09:14.019" v="1395" actId="313"/>
        <pc:sldMkLst>
          <pc:docMk/>
          <pc:sldMk cId="3706354831" sldId="262"/>
        </pc:sldMkLst>
        <pc:spChg chg="mod">
          <ac:chgData name="Gerjan de Ruiter" userId="5d7c516b-9dcd-41a8-99d3-54425d29895b" providerId="ADAL" clId="{8FE17382-65D9-4B13-ABB9-C636D871B327}" dt="2022-02-09T16:01:13.259" v="575"/>
          <ac:spMkLst>
            <pc:docMk/>
            <pc:sldMk cId="3706354831" sldId="262"/>
            <ac:spMk id="2" creationId="{52DE933E-D732-45FC-9093-1F5CB46B9B79}"/>
          </ac:spMkLst>
        </pc:spChg>
        <pc:spChg chg="mod">
          <ac:chgData name="Gerjan de Ruiter" userId="5d7c516b-9dcd-41a8-99d3-54425d29895b" providerId="ADAL" clId="{8FE17382-65D9-4B13-ABB9-C636D871B327}" dt="2022-02-10T08:09:14.019" v="1395" actId="313"/>
          <ac:spMkLst>
            <pc:docMk/>
            <pc:sldMk cId="3706354831" sldId="262"/>
            <ac:spMk id="3" creationId="{F908FB08-EE0A-40E6-97DF-50C1DAE6EBB3}"/>
          </ac:spMkLst>
        </pc:spChg>
        <pc:spChg chg="del">
          <ac:chgData name="Gerjan de Ruiter" userId="5d7c516b-9dcd-41a8-99d3-54425d29895b" providerId="ADAL" clId="{8FE17382-65D9-4B13-ABB9-C636D871B327}" dt="2022-02-09T16:03:31.364" v="576"/>
          <ac:spMkLst>
            <pc:docMk/>
            <pc:sldMk cId="3706354831" sldId="262"/>
            <ac:spMk id="4" creationId="{BDE7057C-8128-48A5-8A50-8A87BBAE2C5D}"/>
          </ac:spMkLst>
        </pc:spChg>
        <pc:picChg chg="add mod">
          <ac:chgData name="Gerjan de Ruiter" userId="5d7c516b-9dcd-41a8-99d3-54425d29895b" providerId="ADAL" clId="{8FE17382-65D9-4B13-ABB9-C636D871B327}" dt="2022-02-10T08:09:03.366" v="1372"/>
          <ac:picMkLst>
            <pc:docMk/>
            <pc:sldMk cId="3706354831" sldId="262"/>
            <ac:picMk id="1026" creationId="{79868C94-9559-43EA-AFAB-F739B8139BDC}"/>
          </ac:picMkLst>
        </pc:picChg>
      </pc:sldChg>
      <pc:sldChg chg="addSp delSp modSp add mod">
        <pc:chgData name="Gerjan de Ruiter" userId="5d7c516b-9dcd-41a8-99d3-54425d29895b" providerId="ADAL" clId="{8FE17382-65D9-4B13-ABB9-C636D871B327}" dt="2022-02-10T09:25:17.568" v="1536" actId="20577"/>
        <pc:sldMkLst>
          <pc:docMk/>
          <pc:sldMk cId="1835995707" sldId="263"/>
        </pc:sldMkLst>
        <pc:spChg chg="mod">
          <ac:chgData name="Gerjan de Ruiter" userId="5d7c516b-9dcd-41a8-99d3-54425d29895b" providerId="ADAL" clId="{8FE17382-65D9-4B13-ABB9-C636D871B327}" dt="2022-02-09T16:04:40.229" v="635" actId="20577"/>
          <ac:spMkLst>
            <pc:docMk/>
            <pc:sldMk cId="1835995707" sldId="263"/>
            <ac:spMk id="2" creationId="{52DE933E-D732-45FC-9093-1F5CB46B9B79}"/>
          </ac:spMkLst>
        </pc:spChg>
        <pc:spChg chg="mod">
          <ac:chgData name="Gerjan de Ruiter" userId="5d7c516b-9dcd-41a8-99d3-54425d29895b" providerId="ADAL" clId="{8FE17382-65D9-4B13-ABB9-C636D871B327}" dt="2022-02-10T09:25:17.568" v="1536" actId="20577"/>
          <ac:spMkLst>
            <pc:docMk/>
            <pc:sldMk cId="1835995707" sldId="263"/>
            <ac:spMk id="3" creationId="{F908FB08-EE0A-40E6-97DF-50C1DAE6EBB3}"/>
          </ac:spMkLst>
        </pc:spChg>
        <pc:spChg chg="del">
          <ac:chgData name="Gerjan de Ruiter" userId="5d7c516b-9dcd-41a8-99d3-54425d29895b" providerId="ADAL" clId="{8FE17382-65D9-4B13-ABB9-C636D871B327}" dt="2022-02-09T16:21:11.170" v="650"/>
          <ac:spMkLst>
            <pc:docMk/>
            <pc:sldMk cId="1835995707" sldId="263"/>
            <ac:spMk id="4" creationId="{BDE7057C-8128-48A5-8A50-8A87BBAE2C5D}"/>
          </ac:spMkLst>
        </pc:spChg>
        <pc:picChg chg="add mod">
          <ac:chgData name="Gerjan de Ruiter" userId="5d7c516b-9dcd-41a8-99d3-54425d29895b" providerId="ADAL" clId="{8FE17382-65D9-4B13-ABB9-C636D871B327}" dt="2022-02-09T16:21:25.169" v="655" actId="732"/>
          <ac:picMkLst>
            <pc:docMk/>
            <pc:sldMk cId="1835995707" sldId="263"/>
            <ac:picMk id="4098" creationId="{EA3EEE7C-FC43-492F-AC99-0AF9ABCDE6E4}"/>
          </ac:picMkLst>
        </pc:picChg>
      </pc:sldChg>
      <pc:sldChg chg="modSp add del mod">
        <pc:chgData name="Gerjan de Ruiter" userId="5d7c516b-9dcd-41a8-99d3-54425d29895b" providerId="ADAL" clId="{8FE17382-65D9-4B13-ABB9-C636D871B327}" dt="2022-02-09T16:04:21.903" v="603" actId="47"/>
        <pc:sldMkLst>
          <pc:docMk/>
          <pc:sldMk cId="3883540312" sldId="263"/>
        </pc:sldMkLst>
        <pc:spChg chg="mod">
          <ac:chgData name="Gerjan de Ruiter" userId="5d7c516b-9dcd-41a8-99d3-54425d29895b" providerId="ADAL" clId="{8FE17382-65D9-4B13-ABB9-C636D871B327}" dt="2022-02-09T16:04:16.899" v="602" actId="20577"/>
          <ac:spMkLst>
            <pc:docMk/>
            <pc:sldMk cId="3883540312" sldId="263"/>
            <ac:spMk id="4" creationId="{E280E7B3-87FA-4493-92B2-9790018E6AB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1DED8-A6C0-41FF-AD9E-3066AAC69E70}" type="datetimeFigureOut">
              <a:rPr lang="nl-NL" smtClean="0"/>
              <a:t>10-2-2022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6EF49-E5B7-4D1A-AB17-F546392B8C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9382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53535"/>
                </a:solidFill>
                <a:effectLst/>
                <a:latin typeface="Roboto" panose="02000000000000000000" pitchFamily="2" charset="0"/>
              </a:rPr>
              <a:t>Beleid, wet- en regelgeving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53535"/>
                </a:solidFill>
                <a:effectLst/>
                <a:latin typeface="Roboto" panose="02000000000000000000" pitchFamily="2" charset="0"/>
              </a:rPr>
              <a:t>Coördinatie van de transitie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53535"/>
                </a:solidFill>
                <a:effectLst/>
                <a:latin typeface="Roboto" panose="02000000000000000000" pitchFamily="2" charset="0"/>
              </a:rPr>
              <a:t>In rekening brengen van milieubelastende effecten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53535"/>
                </a:solidFill>
                <a:effectLst/>
                <a:latin typeface="Roboto" panose="02000000000000000000" pitchFamily="2" charset="0"/>
              </a:rPr>
              <a:t>Richting van de transitie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53535"/>
                </a:solidFill>
                <a:effectLst/>
                <a:latin typeface="Roboto" panose="02000000000000000000" pitchFamily="2" charset="0"/>
              </a:rPr>
              <a:t>Markt voor circulaire producten en diensten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53535"/>
                </a:solidFill>
                <a:effectLst/>
                <a:latin typeface="Roboto" panose="02000000000000000000" pitchFamily="2" charset="0"/>
              </a:rPr>
              <a:t>Financiering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53535"/>
                </a:solidFill>
                <a:effectLst/>
                <a:latin typeface="Roboto" panose="02000000000000000000" pitchFamily="2" charset="0"/>
              </a:rPr>
              <a:t>Handel in secundaire producten, materialen en grondstoffen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53535"/>
                </a:solidFill>
                <a:effectLst/>
                <a:latin typeface="Roboto" panose="02000000000000000000" pitchFamily="2" charset="0"/>
              </a:rPr>
              <a:t>Kosten van arbeid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6EF49-E5B7-4D1A-AB17-F546392B8C1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0327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6EF49-E5B7-4D1A-AB17-F546392B8C1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9169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15BDD3-62B3-44B5-8389-9578A0612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DD39D1D-6AB6-48EC-B84A-F154732A2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408186-05F9-4919-9B87-5C8548230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451C-63B3-4610-B3B4-F92776A6E64A}" type="datetimeFigureOut">
              <a:rPr lang="nl-NL" smtClean="0"/>
              <a:t>10-2-2022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622FD5-43DC-4761-AB6E-4B07CBC6A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E41F69-4FCD-425E-9200-96B159B9F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978A-272D-473D-AF9A-EDDB8D8DE5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8017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644DFE-F744-4B0D-BC12-68E39C51D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A37B98B-2B36-4A42-8AED-AD8451454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351982-4622-480F-AF14-C41A300C9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451C-63B3-4610-B3B4-F92776A6E64A}" type="datetimeFigureOut">
              <a:rPr lang="nl-NL" smtClean="0"/>
              <a:t>10-2-2022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AFA6F9-35C6-45C2-B911-CCE927425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7AE43D-D297-4283-88F4-5A290B564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978A-272D-473D-AF9A-EDDB8D8DE5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161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409D1A0-4F8E-4449-87CD-05617B50E7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4E2DA30-140D-45E8-A9E9-4A89BCED3B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045B2B-83E2-4DDE-B369-86BFD566A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451C-63B3-4610-B3B4-F92776A6E64A}" type="datetimeFigureOut">
              <a:rPr lang="nl-NL" smtClean="0"/>
              <a:t>10-2-2022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F8437F-ED8E-4ABF-A136-50107E1A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136EDC-8134-4B7F-ACA4-4EAE4A543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978A-272D-473D-AF9A-EDDB8D8DE5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9966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9F17E32-9C72-466D-9447-472DAE318B0E}" type="datetimeFigureOut">
              <a:rPr lang="nl-NL" smtClean="0"/>
              <a:t>10-2-2022</a:t>
            </a:fld>
            <a:endParaRPr lang="nl-NL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930776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10-2-2022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6038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F17E32-9C72-466D-9447-472DAE318B0E}" type="datetimeFigureOut">
              <a:rPr lang="nl-NL" smtClean="0"/>
              <a:t>10-2-2022</a:t>
            </a:fld>
            <a:endParaRPr lang="nl-NL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02912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F17E32-9C72-466D-9447-472DAE318B0E}" type="datetimeFigureOut">
              <a:rPr lang="nl-NL" smtClean="0"/>
              <a:t>10-2-2022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0467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10-2-2022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728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10-2-2022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384295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10-2-2022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12747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10-2-2022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20183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BBA005-8CD6-4EE2-AB78-8B74F9BC5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425618-7E0A-4A1E-BB88-7F3D0C5F2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09A0BD-A3D0-4A66-89B9-19B1E883D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451C-63B3-4610-B3B4-F92776A6E64A}" type="datetimeFigureOut">
              <a:rPr lang="nl-NL" smtClean="0"/>
              <a:t>10-2-2022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8FA976D-DD4D-4B8B-874D-2241DD830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3076DF-FF18-4BFE-B18C-20B9E56A5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978A-272D-473D-AF9A-EDDB8D8DE5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1795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10-2-2022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42071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10-2-2022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974268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10-2-2022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4084419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10-2-2022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534798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10-2-2022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4330303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10-2-2022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37460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10-2-2022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860243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10-2-2022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1589415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10-2-2022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327941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10-2-2022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135036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2972F8-6FAF-4F1C-9671-417FE184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23DB80-7D9F-4059-B950-EE280AE5C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035D43-AC47-4205-8A78-9B855341D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451C-63B3-4610-B3B4-F92776A6E64A}" type="datetimeFigureOut">
              <a:rPr lang="nl-NL" smtClean="0"/>
              <a:t>10-2-2022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8AC874-ABBC-4FC3-81A1-D8EE95D5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6CE47A-8D19-4D45-930E-D6BC1AE7D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978A-272D-473D-AF9A-EDDB8D8DE5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54683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9F17E32-9C72-466D-9447-472DAE318B0E}" type="datetimeFigureOut">
              <a:rPr lang="nl-NL" smtClean="0"/>
              <a:t>10-2-2022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855912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9F17E32-9C72-466D-9447-472DAE318B0E}" type="datetimeFigureOut">
              <a:rPr lang="nl-NL" smtClean="0"/>
              <a:t>10-2-2022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3914814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9F17E32-9C72-466D-9447-472DAE318B0E}" type="datetimeFigureOut">
              <a:rPr lang="nl-NL" smtClean="0"/>
              <a:t>10-2-2022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4961674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10-2-2022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545046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10-2-2022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970010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10-2-2022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41532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10-2-2022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09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99F17E32-9C72-466D-9447-472DAE318B0E}" type="datetimeFigureOut">
              <a:rPr lang="nl-NL" smtClean="0"/>
              <a:t>10-2-2022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5023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99F17E32-9C72-466D-9447-472DAE318B0E}" type="datetimeFigureOut">
              <a:rPr lang="nl-NL" smtClean="0"/>
              <a:t>10-2-2022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928378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99F17E32-9C72-466D-9447-472DAE318B0E}" type="datetimeFigureOut">
              <a:rPr lang="nl-NL" smtClean="0"/>
              <a:t>10-2-2022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093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15382E-1566-433F-8BB5-48BB422A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C0E2B6-A470-4E82-B621-B93F35F8DB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396E099-9DFC-4398-8ECB-4AF9763C2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FE0F811-B21A-4E48-82E5-507195090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451C-63B3-4610-B3B4-F92776A6E64A}" type="datetimeFigureOut">
              <a:rPr lang="nl-NL" smtClean="0"/>
              <a:t>10-2-2022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04BCBAF-144C-4C59-BF4E-23F9E9B80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9920E37-2D9E-477B-815B-AF766CAF7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978A-272D-473D-AF9A-EDDB8D8DE5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63218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99F17E32-9C72-466D-9447-472DAE318B0E}" type="datetimeFigureOut">
              <a:rPr lang="nl-NL" smtClean="0"/>
              <a:t>10-2-2022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7236250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6139F7-8303-4F0E-924F-AEBE4141A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9DE8F56-C05E-4B23-8EAD-988C25E52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E1D48A-8F82-4B97-AD81-5D88938BE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10-2-2022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B70350-28FE-47B8-A2BB-7FD67ACE7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3F5A79-D4A4-4C82-B659-4DE8F2A44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9581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10-2-2022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885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3D2846-B00B-4A47-B73D-BAD843ED9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53F653-1790-4FC1-B784-64F7C66D7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2295A53-82A1-49EB-83B0-198D3C207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6A9EE25-3017-4C1A-9EE3-ABC5828A7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8C296EA-2528-46CE-9B40-5B614D305B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0DD3CA2-2DA1-4CEA-8DF8-9956A707D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451C-63B3-4610-B3B4-F92776A6E64A}" type="datetimeFigureOut">
              <a:rPr lang="nl-NL" smtClean="0"/>
              <a:t>10-2-2022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23FF2BC-6D24-4963-9167-84300A349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D7B7F50-C8B9-4FA9-9D4C-E78DB8CDF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978A-272D-473D-AF9A-EDDB8D8DE5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462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C02CA6-901C-45A7-8B8E-16E6213AB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5D42C28-0BAD-4137-A96F-5FECC0082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451C-63B3-4610-B3B4-F92776A6E64A}" type="datetimeFigureOut">
              <a:rPr lang="nl-NL" smtClean="0"/>
              <a:t>10-2-2022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3B0DCD3-05EB-44BA-934C-266A895E4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237CF92-FDC8-4CA3-B102-C3D64A464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978A-272D-473D-AF9A-EDDB8D8DE5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631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CD7DA74-7E3E-4AB1-B5A0-2838F738B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451C-63B3-4610-B3B4-F92776A6E64A}" type="datetimeFigureOut">
              <a:rPr lang="nl-NL" smtClean="0"/>
              <a:t>10-2-2022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225B19D-19D9-4410-9673-6865F4028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DF9040A-4017-4D53-99D0-BB51B86BF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978A-272D-473D-AF9A-EDDB8D8DE5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060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2A1933-49A0-46BB-9157-B8F137ABB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1638BB-5BF9-4C3F-8DAC-2851ADC29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736EA87-CD34-4700-A8A4-503970E35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07663EF-E185-474F-800F-AEDBAA1AB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451C-63B3-4610-B3B4-F92776A6E64A}" type="datetimeFigureOut">
              <a:rPr lang="nl-NL" smtClean="0"/>
              <a:t>10-2-2022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AF3EF5E-49AD-4614-91E3-799C1148C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2BE7D05-DE9A-4766-A574-3C79AE4E3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978A-272D-473D-AF9A-EDDB8D8DE5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230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2D5DA4-9B61-424A-A1D4-776F3F14E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9CA98A6-92E3-4906-8383-9D7FFB2597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89F2966-8C79-4BEB-8C12-ADA844C92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CDDEC6E-D7F7-4D23-8307-E5B2FD29C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451C-63B3-4610-B3B4-F92776A6E64A}" type="datetimeFigureOut">
              <a:rPr lang="nl-NL" smtClean="0"/>
              <a:t>10-2-2022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DE61088-D84A-44CF-8590-9FF85A319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9A3F6A9-98F5-46DC-A948-7D229A7F4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978A-272D-473D-AF9A-EDDB8D8DE5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9452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942D5F0-FBD8-427A-B4DF-622426566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F54B64F-6BBE-406F-A552-EC01F24AF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AEFD19-019B-48A0-A6BD-D31FC8B3E5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9451C-63B3-4610-B3B4-F92776A6E64A}" type="datetimeFigureOut">
              <a:rPr lang="nl-NL" smtClean="0"/>
              <a:t>10-2-2022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CFE7F6-C0EB-475E-9C6A-D6E44A96C3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3FE361-BC16-44CD-8EBB-CE027251F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3978A-272D-473D-AF9A-EDDB8D8DE5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42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99F17E32-9C72-466D-9447-472DAE318B0E}" type="datetimeFigureOut">
              <a:rPr lang="nl-NL" smtClean="0"/>
              <a:t>10-2-2022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708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businessam.be/kloof-ecologische-voetafdruk-tussen-arm-en-rijk-wordt-steeds-groter/" TargetMode="External"/><Relationship Id="rId7" Type="http://schemas.openxmlformats.org/officeDocument/2006/relationships/hyperlink" Target="https://www.deondernemer.nl/innovatie/duurzaamheid/ondernemers-wet-regelgeving-circulaire-transitie~3642200?referrer=https%3A%2F%2Fwww.google.com%2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8.png"/><Relationship Id="rId5" Type="http://schemas.openxmlformats.org/officeDocument/2006/relationships/hyperlink" Target="https://www.banken.nl/nieuws/23576/transitie-naar-duurzaam-en-inclusief-bedrijfsleven-stagneert" TargetMode="External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hyperlink" Target="https://www.cbs.nl/nl-nl/maatschappij/natuur-en-milieu/nieuwsbrieven/nieuwsbrief-milieurekeningen-en-duurzaamheid-202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eur05.safelinks.protection.outlook.com/ap/t-59584e83/?url=https%3A%2F%2Fteams.microsoft.com%2Fl%2Fmeetup-join%2F19%253ameeting_ZjE0YmRjMmUtZmEwOS00MTUzLTkzMmYtMWZmZjg0NGMxNjYw%2540thread.v2%2F0%3Fcontext%3D%257b%2522Tid%2522%253a%2522c66b6765-b794-4a2b-84ed-845b341c086a%2522%252c%2522Oid%2522%253a%2522f2884220-9840-4545-9b68-c4b70b5f75f1%2522%257d&amp;data=04%7C01%7Cg.de.ruiter%40yuverta.nl%7C1c4aef141503465ff37908d9ea13437c%7Cfba70c8016c24415a402fca38335609a%7C0%7C0%7C637798190726558322%7CUnknown%7CTWFpbGZsb3d8eyJWIjoiMC4wLjAwMDAiLCJQIjoiV2luMzIiLCJBTiI6Ik1haWwiLCJXVCI6Mn0%3D%7C3000&amp;sdata=GSJPM0Op3LNPJk6bnawtEcgfbQQvvAL6XWQtLEWmYBM%3D&amp;reserved=0" TargetMode="Externa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eur05.safelinks.protection.outlook.com/?url=http%3A%2F%2Fwww.circl.nl%2Fweek-van-de-circulaire-economie%2Flive%23content&amp;data=04%7C01%7Cg.de.ruiter%40yuverta.nl%7C1fab2a56db99444e6c5b08d9ec3172ae%7Cfba70c8016c24415a402fca38335609a%7C0%7C0%7C637800519388539942%7CUnknown%7CTWFpbGZsb3d8eyJWIjoiMC4wLjAwMDAiLCJQIjoiV2luMzIiLCJBTiI6Ik1haWwiLCJXVCI6Mn0%3D%7C3000&amp;sdata=w7RP%2FVqvc9oLRKoO2CPv2ti0dZQ0xQnWYpCqhrFZwcA%3D&amp;reserved=0" TargetMode="Externa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eur05.safelinks.protection.outlook.com/?url=https%3A%2F%2Fus02web.zoom.us%2Fj%2F86019557476%3Fpwd%3DWnA5RXJkVlIzSC9Bb2d1SEJzR0VtQT09&amp;data=04%7C01%7Cg.de.ruiter%40yuverta.nl%7C481a5deabbe14421928908d9ec42329c%7Cfba70c8016c24415a402fca38335609a%7C0%7C0%7C637800591353193600%7CUnknown%7CTWFpbGZsb3d8eyJWIjoiMC4wLjAwMDAiLCJQIjoiV2luMzIiLCJBTiI6Ik1haWwiLCJXVCI6Mn0%3D%7C3000&amp;sdata=MLN8xPKckLav78GKxDiJPFPvXdYoWRe9SGqZo9OPKT4%3D&amp;reserved=0" TargetMode="Externa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89209-4E28-4B9E-8DE2-57B804886B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Circulaire economie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57CE931-EB18-400D-8DEC-821C7A3752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Leerjaar 3 – periode 3</a:t>
            </a:r>
          </a:p>
          <a:p>
            <a:r>
              <a:rPr lang="nl-NL" dirty="0"/>
              <a:t>Stad van de toekomst</a:t>
            </a:r>
          </a:p>
        </p:txBody>
      </p:sp>
    </p:spTree>
    <p:extLst>
      <p:ext uri="{BB962C8B-B14F-4D97-AF65-F5344CB8AC3E}">
        <p14:creationId xmlns:p14="http://schemas.microsoft.com/office/powerpoint/2010/main" val="2552551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hlinkClick r:id="rId3"/>
            <a:extLst>
              <a:ext uri="{FF2B5EF4-FFF2-40B4-BE49-F238E27FC236}">
                <a16:creationId xmlns:a16="http://schemas.microsoft.com/office/drawing/2014/main" id="{E76C7CD5-6424-43BD-B32A-1C4C024E35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625" t="19643" r="16697" b="15476"/>
          <a:stretch/>
        </p:blipFill>
        <p:spPr>
          <a:xfrm>
            <a:off x="6412380" y="720932"/>
            <a:ext cx="4190999" cy="3597002"/>
          </a:xfrm>
          <a:prstGeom prst="rect">
            <a:avLst/>
          </a:prstGeom>
        </p:spPr>
      </p:pic>
      <p:pic>
        <p:nvPicPr>
          <p:cNvPr id="5" name="Afbeelding 4">
            <a:hlinkClick r:id="rId5"/>
            <a:extLst>
              <a:ext uri="{FF2B5EF4-FFF2-40B4-BE49-F238E27FC236}">
                <a16:creationId xmlns:a16="http://schemas.microsoft.com/office/drawing/2014/main" id="{75BB85ED-BCB4-4549-866F-1925A6E4BA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8404" t="7048" r="9761" b="13165"/>
          <a:stretch/>
        </p:blipFill>
        <p:spPr>
          <a:xfrm>
            <a:off x="6838545" y="2255788"/>
            <a:ext cx="4982414" cy="3746178"/>
          </a:xfrm>
          <a:prstGeom prst="rect">
            <a:avLst/>
          </a:prstGeom>
        </p:spPr>
      </p:pic>
      <p:pic>
        <p:nvPicPr>
          <p:cNvPr id="7" name="Afbeelding 6">
            <a:hlinkClick r:id="rId7"/>
            <a:extLst>
              <a:ext uri="{FF2B5EF4-FFF2-40B4-BE49-F238E27FC236}">
                <a16:creationId xmlns:a16="http://schemas.microsoft.com/office/drawing/2014/main" id="{7AC15B41-5403-4EA8-9595-1C9ED15EA8A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6420" t="31025" r="14045" b="25696"/>
          <a:stretch/>
        </p:blipFill>
        <p:spPr>
          <a:xfrm>
            <a:off x="371041" y="908935"/>
            <a:ext cx="4846251" cy="3220995"/>
          </a:xfrm>
          <a:prstGeom prst="rect">
            <a:avLst/>
          </a:prstGeom>
        </p:spPr>
      </p:pic>
      <p:pic>
        <p:nvPicPr>
          <p:cNvPr id="9" name="Afbeelding 8">
            <a:hlinkClick r:id="rId9"/>
            <a:extLst>
              <a:ext uri="{FF2B5EF4-FFF2-40B4-BE49-F238E27FC236}">
                <a16:creationId xmlns:a16="http://schemas.microsoft.com/office/drawing/2014/main" id="{EC6AC59F-B220-4EDF-A881-8392B816C6A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0338" t="20439" r="15541" b="13120"/>
          <a:stretch/>
        </p:blipFill>
        <p:spPr>
          <a:xfrm>
            <a:off x="2709168" y="3838832"/>
            <a:ext cx="3259924" cy="269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5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80E7B3-87FA-4493-92B2-9790018E6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Vandaag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99893E1-B7DA-4988-AA10-5F62527FC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7893984" cy="44195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l-NL" sz="2800"/>
              <a:t>Periode overzicht 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l-NL" sz="2800"/>
              <a:t>Webinar week van circulaire economie 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l-NL" sz="1600"/>
              <a:t> Biomimicry fonty’s  11.30 – 12.15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l-NL" sz="1600"/>
              <a:t> De toekomst van werken in de circulaire economie 13.00 – 14.00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l-NL"/>
              <a:t> Design Thinking 14.15 – 16.15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l-NL" sz="2800"/>
              <a:t>Brainstorm ‘project koffiebeker’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l-NL" sz="2800"/>
              <a:t>Periodieke opdracht </a:t>
            </a:r>
            <a:endParaRPr lang="nl-NL" sz="2800" dirty="0"/>
          </a:p>
        </p:txBody>
      </p:sp>
      <p:sp>
        <p:nvSpPr>
          <p:cNvPr id="2054" name="Text Placeholder 4">
            <a:extLst>
              <a:ext uri="{FF2B5EF4-FFF2-40B4-BE49-F238E27FC236}">
                <a16:creationId xmlns:a16="http://schemas.microsoft.com/office/drawing/2014/main" id="{12EAA559-89FC-4E85-BC86-9C9C1E81E4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Vandaag mag ik - Home | Facebook">
            <a:extLst>
              <a:ext uri="{FF2B5EF4-FFF2-40B4-BE49-F238E27FC236}">
                <a16:creationId xmlns:a16="http://schemas.microsoft.com/office/drawing/2014/main" id="{047CCEA2-7479-40FA-9777-F9B47E8FD3BA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" t="1538" r="3077" b="3383"/>
          <a:stretch/>
        </p:blipFill>
        <p:spPr bwMode="auto">
          <a:xfrm>
            <a:off x="8400671" y="2023354"/>
            <a:ext cx="3003550" cy="300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760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F1E9AD8F-21A9-45F0-A027-F6997213D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Week planning</a:t>
            </a:r>
          </a:p>
        </p:txBody>
      </p:sp>
      <p:graphicFrame>
        <p:nvGraphicFramePr>
          <p:cNvPr id="14" name="Tabel 15">
            <a:extLst>
              <a:ext uri="{FF2B5EF4-FFF2-40B4-BE49-F238E27FC236}">
                <a16:creationId xmlns:a16="http://schemas.microsoft.com/office/drawing/2014/main" id="{1E7CD952-A688-4B12-A548-B5859D856F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6391655"/>
              </p:ext>
            </p:extLst>
          </p:nvPr>
        </p:nvGraphicFramePr>
        <p:xfrm>
          <a:off x="966000" y="1256260"/>
          <a:ext cx="10260001" cy="471123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24445">
                  <a:extLst>
                    <a:ext uri="{9D8B030D-6E8A-4147-A177-3AD203B41FA5}">
                      <a16:colId xmlns:a16="http://schemas.microsoft.com/office/drawing/2014/main" val="544909179"/>
                    </a:ext>
                  </a:extLst>
                </a:gridCol>
                <a:gridCol w="1849344">
                  <a:extLst>
                    <a:ext uri="{9D8B030D-6E8A-4147-A177-3AD203B41FA5}">
                      <a16:colId xmlns:a16="http://schemas.microsoft.com/office/drawing/2014/main" val="704932824"/>
                    </a:ext>
                  </a:extLst>
                </a:gridCol>
                <a:gridCol w="3093106">
                  <a:extLst>
                    <a:ext uri="{9D8B030D-6E8A-4147-A177-3AD203B41FA5}">
                      <a16:colId xmlns:a16="http://schemas.microsoft.com/office/drawing/2014/main" val="2447324898"/>
                    </a:ext>
                  </a:extLst>
                </a:gridCol>
                <a:gridCol w="3093106">
                  <a:extLst>
                    <a:ext uri="{9D8B030D-6E8A-4147-A177-3AD203B41FA5}">
                      <a16:colId xmlns:a16="http://schemas.microsoft.com/office/drawing/2014/main" val="2767341457"/>
                    </a:ext>
                  </a:extLst>
                </a:gridCol>
              </a:tblGrid>
              <a:tr h="435144">
                <a:tc>
                  <a:txBody>
                    <a:bodyPr/>
                    <a:lstStyle/>
                    <a:p>
                      <a:r>
                        <a:rPr lang="nl-NL" dirty="0"/>
                        <a:t>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Datum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dirty="0"/>
                        <a:t>Onderwerp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443907"/>
                  </a:ext>
                </a:extLst>
              </a:tr>
              <a:tr h="435144">
                <a:tc>
                  <a:txBody>
                    <a:bodyPr/>
                    <a:lstStyle/>
                    <a:p>
                      <a:r>
                        <a:rPr lang="nl-NL" dirty="0"/>
                        <a:t>Week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10-02-2022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dirty="0"/>
                        <a:t>Week van de Circulaire economie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408067"/>
                  </a:ext>
                </a:extLst>
              </a:tr>
              <a:tr h="435144">
                <a:tc>
                  <a:txBody>
                    <a:bodyPr/>
                    <a:lstStyle/>
                    <a:p>
                      <a:r>
                        <a:rPr lang="nl-NL" dirty="0"/>
                        <a:t>Week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17-02-2022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Positionering Circulaire economie, SDG en  ‘Green deal’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078412"/>
                  </a:ext>
                </a:extLst>
              </a:tr>
              <a:tr h="435144">
                <a:tc>
                  <a:txBody>
                    <a:bodyPr/>
                    <a:lstStyle/>
                    <a:p>
                      <a:r>
                        <a:rPr lang="nl-NL" dirty="0"/>
                        <a:t>Week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24-02-2022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Systeemdenken en </a:t>
                      </a:r>
                      <a:r>
                        <a:rPr lang="nl-NL" dirty="0" err="1"/>
                        <a:t>biomimicry</a:t>
                      </a:r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773612"/>
                  </a:ext>
                </a:extLst>
              </a:tr>
              <a:tr h="435144">
                <a:tc>
                  <a:txBody>
                    <a:bodyPr/>
                    <a:lstStyle/>
                    <a:p>
                      <a:r>
                        <a:rPr lang="nl-NL" dirty="0"/>
                        <a:t>Week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10-03-2022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Stedelijk metabolisme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Masterclass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58332"/>
                  </a:ext>
                </a:extLst>
              </a:tr>
              <a:tr h="429183">
                <a:tc>
                  <a:txBody>
                    <a:bodyPr/>
                    <a:lstStyle/>
                    <a:p>
                      <a:r>
                        <a:rPr lang="nl-NL" dirty="0"/>
                        <a:t>Week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17-03-2022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Masterclass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330481"/>
                  </a:ext>
                </a:extLst>
              </a:tr>
              <a:tr h="435144">
                <a:tc>
                  <a:txBody>
                    <a:bodyPr/>
                    <a:lstStyle/>
                    <a:p>
                      <a:r>
                        <a:rPr lang="nl-NL" dirty="0"/>
                        <a:t>Week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24-03-2022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Masterclass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443490"/>
                  </a:ext>
                </a:extLst>
              </a:tr>
              <a:tr h="435144">
                <a:tc>
                  <a:txBody>
                    <a:bodyPr/>
                    <a:lstStyle/>
                    <a:p>
                      <a:r>
                        <a:rPr lang="nl-NL" dirty="0"/>
                        <a:t>Week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31-03-2022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Masterclass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666222"/>
                  </a:ext>
                </a:extLst>
              </a:tr>
              <a:tr h="276967">
                <a:tc>
                  <a:txBody>
                    <a:bodyPr/>
                    <a:lstStyle/>
                    <a:p>
                      <a:r>
                        <a:rPr lang="nl-NL" dirty="0"/>
                        <a:t>Week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07-04-2022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Masterclass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724741"/>
                  </a:ext>
                </a:extLst>
              </a:tr>
              <a:tr h="435144">
                <a:tc>
                  <a:txBody>
                    <a:bodyPr/>
                    <a:lstStyle/>
                    <a:p>
                      <a:r>
                        <a:rPr lang="nl-NL" dirty="0"/>
                        <a:t>Week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14-04-2022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dirty="0"/>
                        <a:t>Herhaling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803207"/>
                  </a:ext>
                </a:extLst>
              </a:tr>
              <a:tr h="435144">
                <a:tc>
                  <a:txBody>
                    <a:bodyPr/>
                    <a:lstStyle/>
                    <a:p>
                      <a:r>
                        <a:rPr lang="nl-NL" dirty="0"/>
                        <a:t>Week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18-04-2022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dirty="0"/>
                        <a:t>Kennistoets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274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5118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DE933E-D732-45FC-9093-1F5CB46B9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Opdracht masterclass 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908FB08-EE0A-40E6-97DF-50C1DAE6EB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spcAft>
                <a:spcPts val="800"/>
              </a:spcAft>
              <a:buNone/>
            </a:pPr>
            <a:r>
              <a:rPr lang="nl-NL" sz="1600" b="1" dirty="0">
                <a:effectLst/>
              </a:rPr>
              <a:t>Hoe: </a:t>
            </a:r>
            <a:r>
              <a:rPr lang="nl-NL" sz="1600" dirty="0">
                <a:effectLst/>
              </a:rPr>
              <a:t>Individueel	</a:t>
            </a:r>
            <a:endParaRPr lang="nl-NL" sz="1600" b="1" dirty="0">
              <a:effectLst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nl-NL" sz="1600" b="1" dirty="0">
                <a:effectLst/>
              </a:rPr>
              <a:t>Hulp</a:t>
            </a:r>
            <a:r>
              <a:rPr lang="nl-NL" sz="1600" dirty="0">
                <a:effectLst/>
              </a:rPr>
              <a:t>: Stage, artikel, onderzoek, boek, brainstorm manier, </a:t>
            </a:r>
            <a:r>
              <a:rPr lang="nl-NL" sz="1600" dirty="0"/>
              <a:t>wereldsteden </a:t>
            </a:r>
            <a:r>
              <a:rPr lang="nl-NL" sz="1600" dirty="0">
                <a:effectLst/>
              </a:rPr>
              <a:t>etc. etc.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nl-NL" sz="1600" b="1" dirty="0">
                <a:effectLst/>
              </a:rPr>
              <a:t>Uitkomst:</a:t>
            </a:r>
            <a:r>
              <a:rPr lang="nl-NL" sz="1600" dirty="0">
                <a:effectLst/>
              </a:rPr>
              <a:t> Een masterclass van min 30 &amp; max 50 minuten die bijdraagt aan de circulaire stad van de toekomst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nl-NL" sz="1600" b="1" dirty="0">
                <a:effectLst/>
              </a:rPr>
              <a:t>Wat: </a:t>
            </a:r>
            <a:r>
              <a:rPr lang="nl-NL" sz="1600" dirty="0"/>
              <a:t>Maak en geef een inspirerende masterclass van een onderwerp naar keuze. De masterclass moet aan de volgende voorwaarden voldoen:</a:t>
            </a:r>
          </a:p>
          <a:p>
            <a:pPr>
              <a:spcAft>
                <a:spcPts val="800"/>
              </a:spcAft>
              <a:buFontTx/>
              <a:buChar char="-"/>
            </a:pPr>
            <a:r>
              <a:rPr lang="nl-NL" sz="1600" dirty="0">
                <a:effectLst/>
              </a:rPr>
              <a:t>Het onderwerp moet bijdrage</a:t>
            </a:r>
            <a:r>
              <a:rPr lang="nl-NL" sz="1600" dirty="0"/>
              <a:t> aan een circulaire toekomst.</a:t>
            </a:r>
          </a:p>
          <a:p>
            <a:pPr>
              <a:spcAft>
                <a:spcPts val="800"/>
              </a:spcAft>
              <a:buFontTx/>
              <a:buChar char="-"/>
            </a:pPr>
            <a:r>
              <a:rPr lang="nl-NL" sz="1600" dirty="0">
                <a:effectLst/>
              </a:rPr>
              <a:t>Het is iets vernieuwend of verdiepend.</a:t>
            </a:r>
          </a:p>
          <a:p>
            <a:pPr>
              <a:spcAft>
                <a:spcPts val="800"/>
              </a:spcAft>
              <a:buFontTx/>
              <a:buChar char="-"/>
            </a:pPr>
            <a:r>
              <a:rPr lang="nl-NL" sz="1600" dirty="0">
                <a:effectLst/>
              </a:rPr>
              <a:t>De masterclass heeft een activerend onderdeel (iets doen, zien of ervaren).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25EB7F2-1371-4468-BF25-F5A575184E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Masterclass: Proces in beeld - Teken je boodschap">
            <a:extLst>
              <a:ext uri="{FF2B5EF4-FFF2-40B4-BE49-F238E27FC236}">
                <a16:creationId xmlns:a16="http://schemas.microsoft.com/office/drawing/2014/main" id="{EA3EEE7C-FC43-492F-AC99-0AF9ABCDE6E4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" t="-1" r="2341" b="-1"/>
          <a:stretch/>
        </p:blipFill>
        <p:spPr bwMode="auto">
          <a:xfrm>
            <a:off x="6175377" y="1457266"/>
            <a:ext cx="6016622" cy="467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995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DE933E-D732-45FC-9093-1F5CB46B9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err="1"/>
              <a:t>Biomimicry</a:t>
            </a:r>
            <a:r>
              <a:rPr lang="nl-NL" sz="4000" dirty="0"/>
              <a:t> 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908FB08-EE0A-40E6-97DF-50C1DAE6EB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>
                <a:solidFill>
                  <a:srgbClr val="4D5156"/>
                </a:solidFill>
                <a:latin typeface="arial" panose="020B0604020202020204" pitchFamily="34" charset="0"/>
              </a:rPr>
              <a:t>B</a:t>
            </a:r>
            <a:r>
              <a:rPr lang="nl-NL" b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iomimicry</a:t>
            </a:r>
            <a:r>
              <a:rPr lang="nl-NL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nl-NL" b="0" i="1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is de wetenschap en de kunst van het imiteren van de beste biologische ideeën in de natuur om menselijke toepassingen uit te vinden, te verbeteren en duurzamer te maken. </a:t>
            </a:r>
            <a:endParaRPr lang="nl-NL" i="1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25EB7F2-1371-4468-BF25-F5A575184E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Biomimicry Explained with Drawings and Examples: What Could We Learn from  Nature">
            <a:hlinkClick r:id="rId2"/>
            <a:extLst>
              <a:ext uri="{FF2B5EF4-FFF2-40B4-BE49-F238E27FC236}">
                <a16:creationId xmlns:a16="http://schemas.microsoft.com/office/drawing/2014/main" id="{96034ABE-B74E-43DF-AA80-58318F84A8CC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4" t="-2277" r="624" b="-972"/>
          <a:stretch/>
        </p:blipFill>
        <p:spPr bwMode="auto">
          <a:xfrm>
            <a:off x="6177566" y="1984443"/>
            <a:ext cx="5642959" cy="327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221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DE933E-D732-45FC-9093-1F5CB46B9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De toekomst van werken in de circulaire economie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908FB08-EE0A-40E6-97DF-50C1DAE6EB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125362"/>
            <a:ext cx="5645150" cy="40039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25EB7F2-1371-4468-BF25-F5A575184E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We naderen een kantelpunt bij circulaire economie - Planet Cause">
            <a:hlinkClick r:id="rId2"/>
            <a:extLst>
              <a:ext uri="{FF2B5EF4-FFF2-40B4-BE49-F238E27FC236}">
                <a16:creationId xmlns:a16="http://schemas.microsoft.com/office/drawing/2014/main" id="{B97F88B6-1188-408A-A132-E2391EC7FCF0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6" t="709" r="-218" b="227"/>
          <a:stretch/>
        </p:blipFill>
        <p:spPr bwMode="auto">
          <a:xfrm>
            <a:off x="6306204" y="1457265"/>
            <a:ext cx="5585394" cy="451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102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DE933E-D732-45FC-9093-1F5CB46B9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Design Thinking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908FB08-EE0A-40E6-97DF-50C1DAE6EB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Project ‘koffiebeker’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25EB7F2-1371-4468-BF25-F5A575184E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DESIGN THINKING - 2 MAAL EE">
            <a:hlinkClick r:id="rId2"/>
            <a:extLst>
              <a:ext uri="{FF2B5EF4-FFF2-40B4-BE49-F238E27FC236}">
                <a16:creationId xmlns:a16="http://schemas.microsoft.com/office/drawing/2014/main" id="{79868C94-9559-43EA-AFAB-F739B8139BDC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6" t="-6774" b="-811"/>
          <a:stretch/>
        </p:blipFill>
        <p:spPr bwMode="auto">
          <a:xfrm>
            <a:off x="6175377" y="1709738"/>
            <a:ext cx="6016622" cy="338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35483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a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Yuverta" id="{B251AC54-B592-45DF-B25C-7F63AC86D450}" vid="{0FDDE2D5-CE31-4D14-A74D-A23786F7CAC9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295</Words>
  <Application>Microsoft Office PowerPoint</Application>
  <PresentationFormat>Breedbeeld</PresentationFormat>
  <Paragraphs>69</Paragraphs>
  <Slides>8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7" baseType="lpstr">
      <vt:lpstr>Arial</vt:lpstr>
      <vt:lpstr>Arial</vt:lpstr>
      <vt:lpstr>Arial Black</vt:lpstr>
      <vt:lpstr>Calibri</vt:lpstr>
      <vt:lpstr>Calibri Light</vt:lpstr>
      <vt:lpstr>Roboto</vt:lpstr>
      <vt:lpstr>Wingdings</vt:lpstr>
      <vt:lpstr>Kantoorthema</vt:lpstr>
      <vt:lpstr>ThemaYuverta</vt:lpstr>
      <vt:lpstr>Circulaire economie</vt:lpstr>
      <vt:lpstr>PowerPoint-presentatie</vt:lpstr>
      <vt:lpstr>Vandaag </vt:lpstr>
      <vt:lpstr>Week planning</vt:lpstr>
      <vt:lpstr>Opdracht masterclass </vt:lpstr>
      <vt:lpstr>Biomimicry </vt:lpstr>
      <vt:lpstr>De toekomst van werken in de circulaire economie</vt:lpstr>
      <vt:lpstr>Design Thinking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Circulaire economie</dc:title>
  <dc:creator>Gerjan de Ruiter</dc:creator>
  <cp:lastModifiedBy>Gerjan de Ruiter</cp:lastModifiedBy>
  <cp:revision>1</cp:revision>
  <dcterms:created xsi:type="dcterms:W3CDTF">2022-02-09T09:38:57Z</dcterms:created>
  <dcterms:modified xsi:type="dcterms:W3CDTF">2022-02-10T11:14:46Z</dcterms:modified>
</cp:coreProperties>
</file>